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handoutMasterIdLst>
    <p:handoutMasterId r:id="rId47"/>
  </p:handoutMasterIdLst>
  <p:sldIdLst>
    <p:sldId id="319" r:id="rId3"/>
    <p:sldId id="256" r:id="rId4"/>
    <p:sldId id="257" r:id="rId5"/>
    <p:sldId id="282" r:id="rId6"/>
    <p:sldId id="329" r:id="rId7"/>
    <p:sldId id="316" r:id="rId8"/>
    <p:sldId id="317" r:id="rId9"/>
    <p:sldId id="296" r:id="rId10"/>
    <p:sldId id="297" r:id="rId11"/>
    <p:sldId id="299" r:id="rId12"/>
    <p:sldId id="264" r:id="rId13"/>
    <p:sldId id="301" r:id="rId14"/>
    <p:sldId id="307" r:id="rId15"/>
    <p:sldId id="311" r:id="rId16"/>
    <p:sldId id="321" r:id="rId17"/>
    <p:sldId id="333" r:id="rId18"/>
    <p:sldId id="318" r:id="rId19"/>
    <p:sldId id="312" r:id="rId20"/>
    <p:sldId id="313" r:id="rId21"/>
    <p:sldId id="336" r:id="rId22"/>
    <p:sldId id="314" r:id="rId23"/>
    <p:sldId id="315" r:id="rId24"/>
    <p:sldId id="305" r:id="rId25"/>
    <p:sldId id="306" r:id="rId26"/>
    <p:sldId id="340" r:id="rId27"/>
    <p:sldId id="322" r:id="rId28"/>
    <p:sldId id="324" r:id="rId29"/>
    <p:sldId id="325" r:id="rId30"/>
    <p:sldId id="326" r:id="rId31"/>
    <p:sldId id="323" r:id="rId32"/>
    <p:sldId id="338" r:id="rId33"/>
    <p:sldId id="339" r:id="rId34"/>
    <p:sldId id="337" r:id="rId35"/>
    <p:sldId id="308" r:id="rId36"/>
    <p:sldId id="309" r:id="rId37"/>
    <p:sldId id="280" r:id="rId38"/>
    <p:sldId id="285" r:id="rId39"/>
    <p:sldId id="310" r:id="rId40"/>
    <p:sldId id="266" r:id="rId41"/>
    <p:sldId id="330" r:id="rId42"/>
    <p:sldId id="331" r:id="rId43"/>
    <p:sldId id="298" r:id="rId44"/>
    <p:sldId id="30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8966" autoAdjust="0"/>
  </p:normalViewPr>
  <p:slideViewPr>
    <p:cSldViewPr snapToGrid="0">
      <p:cViewPr>
        <p:scale>
          <a:sx n="75" d="100"/>
          <a:sy n="75" d="100"/>
        </p:scale>
        <p:origin x="1794" y="318"/>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10/3/2020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26</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40</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41</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42</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43</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10/3/2020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10/3/2020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10/3/2020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10/3/2020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10/3/2020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10/3/2020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10/3/2020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10/3/2020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10/3/2020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10/3/2020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10/3/2020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10/3/2020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10/3/2020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10/3/2020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10/3/2020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10/3/2020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10/3/2020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10/3/2020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10/3/2020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10/3/2020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10/3/2020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10/3/2020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10/3/2020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notesSlide" Target="../notesSlides/notesSlide2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9.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28" Type="http://schemas.openxmlformats.org/officeDocument/2006/relationships/image" Target="../media/image43.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10/3/2020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10/3/2020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10/3/2020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10/3/2020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10;&#10;Description automatically generated">
            <a:extLst>
              <a:ext uri="{FF2B5EF4-FFF2-40B4-BE49-F238E27FC236}">
                <a16:creationId xmlns:a16="http://schemas.microsoft.com/office/drawing/2014/main" id="{0516D66C-B00A-4CFD-9065-A7EDCA4AA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874" y="523069"/>
            <a:ext cx="4936251" cy="5811861"/>
          </a:xfrm>
          <a:prstGeom prst="rect">
            <a:avLst/>
          </a:prstGeom>
        </p:spPr>
      </p:pic>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10/3/2020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10/3/2020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10/3/2020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15</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463645"/>
            <a:ext cx="10515600" cy="1930710"/>
          </a:xfrm>
        </p:spPr>
        <p:txBody>
          <a:bodyPr>
            <a:normAutofit/>
          </a:bodyPr>
          <a:lstStyle/>
          <a:p>
            <a:pPr algn="ctr"/>
            <a:r>
              <a:rPr lang="en-US" sz="3200" dirty="0" err="1"/>
              <a:t>Load.In</a:t>
            </a:r>
            <a:r>
              <a:rPr lang="en-US" sz="3200" dirty="0"/>
              <a:t> </a:t>
            </a:r>
            <a:r>
              <a:rPr lang="en-US" sz="3200" b="1" dirty="0"/>
              <a:t>gives</a:t>
            </a:r>
            <a:r>
              <a:rPr lang="en-US" sz="3200" dirty="0"/>
              <a:t> </a:t>
            </a:r>
            <a:r>
              <a:rPr lang="en-US" sz="3200" b="1" dirty="0"/>
              <a:t>your move a game plan</a:t>
            </a:r>
            <a:r>
              <a:rPr lang="en-US" sz="3200" dirty="0"/>
              <a:t> by using artificial intelligence and computer vision to provide expert-level instructions, tips and tricks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10/3/2020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10/3/2020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10/3/2020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03" y="0"/>
            <a:ext cx="7387793" cy="6411433"/>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10/3/2020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10/3/2020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10/3/2020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10/3/2020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10/3/2020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10/3/2020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25</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10/3/2020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26</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10/3/2020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28</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10/3/2020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29</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10/3/2020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10/3/2020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30</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33</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10/3/2020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2"/>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10/3/2020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34</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10/3/2020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37</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10/3/2020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38</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10/3/2020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10/3/2020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39</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10/3/2020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40</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41</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10/3/2020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42</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10/3/2020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43</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10/3/2020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10/3/2020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10/3/2020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10/3/2020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10/3/2020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10/3/2020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1906</TotalTime>
  <Words>2137</Words>
  <Application>Microsoft Office PowerPoint</Application>
  <PresentationFormat>Widescreen</PresentationFormat>
  <Paragraphs>422</Paragraphs>
  <Slides>43</Slides>
  <Notes>34</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What is the current process?</vt:lpstr>
      <vt:lpstr>PowerPoint Presentation</vt:lpstr>
      <vt:lpstr>PowerPoint Presentation</vt:lpstr>
      <vt:lpstr>PowerPoint Presentation</vt:lpstr>
      <vt:lpstr>Solution Definition</vt:lpstr>
      <vt:lpstr>Load.In gives your move a game plan by using artificial intelligence and computer vision to provide expert-level instructions, tips and tricks on moving day.</vt:lpstr>
      <vt:lpstr>PowerPoint Presentation</vt:lpstr>
      <vt:lpstr>How will the solution help the process?</vt:lpstr>
      <vt:lpstr>PowerPoint Presentation</vt:lpstr>
      <vt:lpstr>PowerPoint Presentation</vt:lpstr>
      <vt:lpstr>PowerPoint Presentation</vt:lpstr>
      <vt:lpstr>PowerPoint Presentation</vt:lpstr>
      <vt:lpstr>What are the major functional components?</vt:lpstr>
      <vt:lpstr>PowerPoint Presentation</vt:lpstr>
      <vt:lpstr>Feedback Loop</vt:lpstr>
      <vt:lpstr>Feasibility Analysis</vt:lpstr>
      <vt:lpstr>What Load.In Will Do</vt:lpstr>
      <vt:lpstr>PowerPoint Presentation</vt:lpstr>
      <vt:lpstr>Per the rubric, add “Market analysis &amp; benefits to the customer base” here </vt:lpstr>
      <vt:lpstr>Risks &amp; Mitigation</vt:lpstr>
      <vt:lpstr>PowerPoint Presentation</vt:lpstr>
      <vt:lpstr>PowerPoint Presentation</vt:lpstr>
      <vt:lpstr>PowerPoint Presentation</vt:lpstr>
      <vt:lpstr>What’s the competition like?</vt:lpstr>
      <vt:lpstr>PowerPoint Presentation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138</cp:revision>
  <dcterms:created xsi:type="dcterms:W3CDTF">2020-09-10T01:29:18Z</dcterms:created>
  <dcterms:modified xsi:type="dcterms:W3CDTF">2020-10-03T23:43:45Z</dcterms:modified>
</cp:coreProperties>
</file>